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18"/>
  </p:notesMasterIdLst>
  <p:sldIdLst>
    <p:sldId id="419" r:id="rId3"/>
    <p:sldId id="341" r:id="rId4"/>
    <p:sldId id="446" r:id="rId5"/>
    <p:sldId id="387" r:id="rId6"/>
    <p:sldId id="428" r:id="rId7"/>
    <p:sldId id="352" r:id="rId8"/>
    <p:sldId id="432" r:id="rId9"/>
    <p:sldId id="433" r:id="rId10"/>
    <p:sldId id="434" r:id="rId11"/>
    <p:sldId id="435" r:id="rId12"/>
    <p:sldId id="447" r:id="rId13"/>
    <p:sldId id="443" r:id="rId14"/>
    <p:sldId id="442" r:id="rId15"/>
    <p:sldId id="445" r:id="rId16"/>
    <p:sldId id="40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419"/>
          </p14:sldIdLst>
        </p14:section>
        <p14:section name="目录页" id="{A1B3ACC7-B64F-4FC4-B0A5-24271E4B7AAB}">
          <p14:sldIdLst>
            <p14:sldId id="341"/>
          </p14:sldIdLst>
        </p14:section>
        <p14:section name="二" id="{59600790-C83C-447A-9378-AD0D859D4947}">
          <p14:sldIdLst>
            <p14:sldId id="446"/>
            <p14:sldId id="387"/>
            <p14:sldId id="428"/>
          </p14:sldIdLst>
        </p14:section>
        <p14:section name="一" id="{F9AEF331-3448-4878-8CC0-AE1763C71F23}">
          <p14:sldIdLst>
            <p14:sldId id="352"/>
            <p14:sldId id="432"/>
            <p14:sldId id="433"/>
            <p14:sldId id="434"/>
            <p14:sldId id="435"/>
            <p14:sldId id="447"/>
            <p14:sldId id="443"/>
            <p14:sldId id="442"/>
            <p14:sldId id="445"/>
          </p14:sldIdLst>
        </p14:section>
        <p14:section name="尾页" id="{1BC6E771-80BB-4106-A6E8-692DCA0B9682}">
          <p14:sldIdLst>
            <p14:sldId id="400"/>
          </p14:sldIdLst>
        </p14:section>
        <p14:section name="使用规范" id="{1CA0B602-8838-4457-A7B0-E1D03FEA9F71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84" y="432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sanshuiyanv/sanshuiyanv" TargetMode="Externa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87BEB12-5A22-4590-8DE5-5B45C99BFB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EEBC4205-C014-41FC-A5F9-214F9AC0F3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/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AD972F9-8EDB-4F9D-9EF6-3C006EEEA4F9}"/>
              </a:ext>
            </a:extLst>
          </p:cNvPr>
          <p:cNvSpPr/>
          <p:nvPr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489D7378-91E1-45A3-9A74-5D3F8AAB50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/>
        </p:nvSpPr>
        <p:spPr>
          <a:xfrm rot="10800000">
            <a:off x="-8" y="3872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3923C-4DCD-472F-AEE2-ABCE0D05EF5B}"/>
              </a:ext>
            </a:extLst>
          </p:cNvPr>
          <p:cNvGrpSpPr/>
          <p:nvPr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23" name="íślïdé">
              <a:extLst>
                <a:ext uri="{FF2B5EF4-FFF2-40B4-BE49-F238E27FC236}">
                  <a16:creationId xmlns:a16="http://schemas.microsoft.com/office/drawing/2014/main" id="{C099031D-7EF6-4CDC-AE64-803414FB9DAA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30" name="ïṡḻïḍê">
                <a:extLst>
                  <a:ext uri="{FF2B5EF4-FFF2-40B4-BE49-F238E27FC236}">
                    <a16:creationId xmlns:a16="http://schemas.microsoft.com/office/drawing/2014/main" id="{39180945-7A8F-47B1-987E-21FF64C53C7A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$lîḍè">
                <a:extLst>
                  <a:ext uri="{FF2B5EF4-FFF2-40B4-BE49-F238E27FC236}">
                    <a16:creationId xmlns:a16="http://schemas.microsoft.com/office/drawing/2014/main" id="{E28FAAEA-68BD-4EFF-A93C-515C209A23E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ļiḋé">
                <a:extLst>
                  <a:ext uri="{FF2B5EF4-FFF2-40B4-BE49-F238E27FC236}">
                    <a16:creationId xmlns:a16="http://schemas.microsoft.com/office/drawing/2014/main" id="{E8B879E8-D891-4D6D-992D-6FFC4A0C57B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ļîḍé">
                <a:extLst>
                  <a:ext uri="{FF2B5EF4-FFF2-40B4-BE49-F238E27FC236}">
                    <a16:creationId xmlns:a16="http://schemas.microsoft.com/office/drawing/2014/main" id="{232E4D83-8B18-4D72-B66D-2BD16B11A99C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ḻiďé">
                <a:extLst>
                  <a:ext uri="{FF2B5EF4-FFF2-40B4-BE49-F238E27FC236}">
                    <a16:creationId xmlns:a16="http://schemas.microsoft.com/office/drawing/2014/main" id="{B18E8112-F8A9-4179-9854-22FD35ADF10D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1ïḓè">
                <a:extLst>
                  <a:ext uri="{FF2B5EF4-FFF2-40B4-BE49-F238E27FC236}">
                    <a16:creationId xmlns:a16="http://schemas.microsoft.com/office/drawing/2014/main" id="{89396CFB-F8A1-4493-9721-DE8E6DEC80BE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ḻíḓê">
                <a:extLst>
                  <a:ext uri="{FF2B5EF4-FFF2-40B4-BE49-F238E27FC236}">
                    <a16:creationId xmlns:a16="http://schemas.microsoft.com/office/drawing/2014/main" id="{7444387F-0965-4BBB-8D22-BF678D9E87D4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şḷîďè">
                <a:extLst>
                  <a:ext uri="{FF2B5EF4-FFF2-40B4-BE49-F238E27FC236}">
                    <a16:creationId xmlns:a16="http://schemas.microsoft.com/office/drawing/2014/main" id="{8602ED95-289C-4A39-A02B-8F260CE66C6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ṡlïḋe">
                <a:extLst>
                  <a:ext uri="{FF2B5EF4-FFF2-40B4-BE49-F238E27FC236}">
                    <a16:creationId xmlns:a16="http://schemas.microsoft.com/office/drawing/2014/main" id="{DD0AE1C7-DE8E-43BC-A851-CD0120F0E154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ḻíde">
                <a:extLst>
                  <a:ext uri="{FF2B5EF4-FFF2-40B4-BE49-F238E27FC236}">
                    <a16:creationId xmlns:a16="http://schemas.microsoft.com/office/drawing/2014/main" id="{0EB28163-E218-4E02-A034-770719ACBCC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ŝľîḑê">
                <a:extLst>
                  <a:ext uri="{FF2B5EF4-FFF2-40B4-BE49-F238E27FC236}">
                    <a16:creationId xmlns:a16="http://schemas.microsoft.com/office/drawing/2014/main" id="{3131C23B-2FFC-4CA9-983F-EB66D91F4234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šlíḑe">
                <a:extLst>
                  <a:ext uri="{FF2B5EF4-FFF2-40B4-BE49-F238E27FC236}">
                    <a16:creationId xmlns:a16="http://schemas.microsoft.com/office/drawing/2014/main" id="{696E4564-29CB-4FA1-AE04-7624BC6F77F5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ḻîḓè">
                <a:extLst>
                  <a:ext uri="{FF2B5EF4-FFF2-40B4-BE49-F238E27FC236}">
                    <a16:creationId xmlns:a16="http://schemas.microsoft.com/office/drawing/2014/main" id="{EEEFE16B-1A8F-4D3A-B2AD-5DB7AF22D0E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îḑè">
                <a:extLst>
                  <a:ext uri="{FF2B5EF4-FFF2-40B4-BE49-F238E27FC236}">
                    <a16:creationId xmlns:a16="http://schemas.microsoft.com/office/drawing/2014/main" id="{65F49E48-767B-479C-B76F-5C0D65A663C1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íšľïḋé">
              <a:extLst>
                <a:ext uri="{FF2B5EF4-FFF2-40B4-BE49-F238E27FC236}">
                  <a16:creationId xmlns:a16="http://schemas.microsoft.com/office/drawing/2014/main" id="{504DD4D4-B6F2-4FDF-A11C-24EBBAF1D5B0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í$ļîdé">
              <a:extLst>
                <a:ext uri="{FF2B5EF4-FFF2-40B4-BE49-F238E27FC236}">
                  <a16:creationId xmlns:a16="http://schemas.microsoft.com/office/drawing/2014/main" id="{E150D5CA-362B-4F47-A23F-7FF70AB4DB7B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6" name="ís1ïḋe">
                <a:extLst>
                  <a:ext uri="{FF2B5EF4-FFF2-40B4-BE49-F238E27FC236}">
                    <a16:creationId xmlns:a16="http://schemas.microsoft.com/office/drawing/2014/main" id="{DA6EE9B8-91A1-4752-922B-A2375EE6DC9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lïḍê">
                <a:extLst>
                  <a:ext uri="{FF2B5EF4-FFF2-40B4-BE49-F238E27FC236}">
                    <a16:creationId xmlns:a16="http://schemas.microsoft.com/office/drawing/2014/main" id="{79BD4372-BCEC-46ED-8C68-65F3F4BAC89C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śḷiḍê">
                <a:extLst>
                  <a:ext uri="{FF2B5EF4-FFF2-40B4-BE49-F238E27FC236}">
                    <a16:creationId xmlns:a16="http://schemas.microsoft.com/office/drawing/2014/main" id="{6E24EAA1-EABC-4554-BB19-637069A816A3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ľíḑe">
                <a:extLst>
                  <a:ext uri="{FF2B5EF4-FFF2-40B4-BE49-F238E27FC236}">
                    <a16:creationId xmlns:a16="http://schemas.microsoft.com/office/drawing/2014/main" id="{0B8318B3-8C4A-4315-8E6E-A384BFF4FE41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演讲人：田书诚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演讲人：沈晋如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2022.06.01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4970" y="4145275"/>
            <a:ext cx="3055638" cy="830997"/>
          </a:xfrm>
        </p:spPr>
        <p:txBody>
          <a:bodyPr/>
          <a:lstStyle/>
          <a:p>
            <a:r>
              <a:rPr lang="zh-CN" altLang="en-US" dirty="0"/>
              <a:t>小组展示</a:t>
            </a:r>
          </a:p>
        </p:txBody>
      </p:sp>
    </p:spTree>
    <p:extLst>
      <p:ext uri="{BB962C8B-B14F-4D97-AF65-F5344CB8AC3E}">
        <p14:creationId xmlns:p14="http://schemas.microsoft.com/office/powerpoint/2010/main" val="333028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399" y="340254"/>
            <a:ext cx="3855651" cy="530225"/>
          </a:xfrm>
        </p:spPr>
        <p:txBody>
          <a:bodyPr/>
          <a:lstStyle/>
          <a:p>
            <a:r>
              <a:rPr lang="en-US" altLang="zh-CN" dirty="0" err="1"/>
              <a:t>GamePanel</a:t>
            </a:r>
            <a:r>
              <a:rPr lang="zh-CN" altLang="en-US" dirty="0"/>
              <a:t>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BB8327-2E18-F54D-80D4-7AE4E29AEAEB}"/>
              </a:ext>
            </a:extLst>
          </p:cNvPr>
          <p:cNvSpPr txBox="1"/>
          <p:nvPr/>
        </p:nvSpPr>
        <p:spPr>
          <a:xfrm>
            <a:off x="724672" y="1300190"/>
            <a:ext cx="100910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dirty="0"/>
              <a:t>package </a:t>
            </a:r>
            <a:r>
              <a:rPr kumimoji="1" lang="en" altLang="zh-CN" sz="2000" dirty="0" err="1"/>
              <a:t>com.mg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 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java.awt.Color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java.awt.Font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java.awt.Graphics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java.awt.event.ActionEvent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java.awt.event.ActionListener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java.util.HashSet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 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javax.swing.BorderFactory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javax.swing.JButton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javax.swing.JPanel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import </a:t>
            </a:r>
            <a:r>
              <a:rPr kumimoji="1" lang="en" altLang="zh-CN" sz="2000" dirty="0" err="1"/>
              <a:t>javax.swing.Timer</a:t>
            </a:r>
            <a:r>
              <a:rPr kumimoji="1" lang="en" altLang="zh-CN" sz="2000" dirty="0"/>
              <a:t>;</a:t>
            </a:r>
          </a:p>
          <a:p>
            <a:r>
              <a:rPr kumimoji="1" lang="en" altLang="zh-CN" sz="2000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62570E-BDED-0857-9924-C2DD3D028472}"/>
              </a:ext>
            </a:extLst>
          </p:cNvPr>
          <p:cNvSpPr/>
          <p:nvPr/>
        </p:nvSpPr>
        <p:spPr>
          <a:xfrm>
            <a:off x="5532050" y="536763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导入类包</a:t>
            </a:r>
          </a:p>
        </p:txBody>
      </p:sp>
    </p:spTree>
    <p:extLst>
      <p:ext uri="{BB962C8B-B14F-4D97-AF65-F5344CB8AC3E}">
        <p14:creationId xmlns:p14="http://schemas.microsoft.com/office/powerpoint/2010/main" val="258595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CDC0FA-CE6D-26D5-0AA7-194EC2861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GamePanel</a:t>
            </a:r>
            <a:r>
              <a:rPr lang="zh-CN" altLang="en-US" dirty="0"/>
              <a:t>类</a:t>
            </a:r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A2801E-9EE9-969E-23D5-F458FCB221F6}"/>
              </a:ext>
            </a:extLst>
          </p:cNvPr>
          <p:cNvSpPr txBox="1"/>
          <p:nvPr/>
        </p:nvSpPr>
        <p:spPr>
          <a:xfrm>
            <a:off x="1208315" y="1088571"/>
            <a:ext cx="771797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public class </a:t>
            </a:r>
            <a:r>
              <a:rPr kumimoji="1" lang="en" altLang="zh-CN" dirty="0" err="1"/>
              <a:t>GamePanel</a:t>
            </a:r>
            <a:r>
              <a:rPr kumimoji="1" lang="en" altLang="zh-CN" dirty="0"/>
              <a:t> extends </a:t>
            </a:r>
            <a:r>
              <a:rPr kumimoji="1" lang="en" altLang="zh-CN" dirty="0" err="1"/>
              <a:t>JPanel</a:t>
            </a:r>
            <a:r>
              <a:rPr kumimoji="1" lang="en" altLang="zh-CN" dirty="0"/>
              <a:t> {</a:t>
            </a:r>
          </a:p>
          <a:p>
            <a:r>
              <a:rPr kumimoji="1" lang="en" altLang="zh-CN" dirty="0"/>
              <a:t>    private static final long </a:t>
            </a:r>
            <a:r>
              <a:rPr kumimoji="1" lang="en" altLang="zh-CN" dirty="0" err="1"/>
              <a:t>serialVersionUID</a:t>
            </a:r>
            <a:r>
              <a:rPr kumimoji="1" lang="en" altLang="zh-CN" dirty="0"/>
              <a:t> = 2L;</a:t>
            </a:r>
          </a:p>
          <a:p>
            <a:r>
              <a:rPr kumimoji="1" lang="en" altLang="zh-CN" dirty="0"/>
              <a:t>    private static final int </a:t>
            </a:r>
            <a:r>
              <a:rPr kumimoji="1" lang="en" altLang="zh-CN" dirty="0" err="1"/>
              <a:t>sx</a:t>
            </a:r>
            <a:r>
              <a:rPr kumimoji="1" lang="en" altLang="zh-CN" dirty="0"/>
              <a:t> = 50;// </a:t>
            </a:r>
            <a:r>
              <a:rPr kumimoji="1" lang="zh-CN" altLang="en-US" dirty="0"/>
              <a:t>左边距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static final int </a:t>
            </a:r>
            <a:r>
              <a:rPr kumimoji="1" lang="en" altLang="zh-CN" dirty="0" err="1"/>
              <a:t>sy</a:t>
            </a:r>
            <a:r>
              <a:rPr kumimoji="1" lang="en" altLang="zh-CN" dirty="0"/>
              <a:t> = 50;// </a:t>
            </a:r>
            <a:r>
              <a:rPr kumimoji="1" lang="zh-CN" altLang="en-US" dirty="0"/>
              <a:t>上边距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static final int w = 40; // </a:t>
            </a:r>
            <a:r>
              <a:rPr kumimoji="1" lang="zh-CN" altLang="en-US" dirty="0"/>
              <a:t>小方格宽高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static final int </a:t>
            </a:r>
            <a:r>
              <a:rPr kumimoji="1" lang="en" altLang="zh-CN" dirty="0" err="1"/>
              <a:t>rw</a:t>
            </a:r>
            <a:r>
              <a:rPr kumimoji="1" lang="en" altLang="zh-CN" dirty="0"/>
              <a:t> = 400; // </a:t>
            </a:r>
            <a:r>
              <a:rPr kumimoji="1" lang="zh-CN" altLang="en-US" dirty="0"/>
              <a:t>网格总宽高</a:t>
            </a:r>
          </a:p>
          <a:p>
            <a:r>
              <a:rPr kumimoji="1" lang="zh-CN" altLang="en-US" dirty="0"/>
              <a:t> 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int </a:t>
            </a:r>
            <a:r>
              <a:rPr kumimoji="1" lang="en" altLang="zh-CN" dirty="0" err="1"/>
              <a:t>pj</a:t>
            </a:r>
            <a:r>
              <a:rPr kumimoji="1" lang="en" altLang="zh-CN" dirty="0"/>
              <a:t> = 0, pi = 0; // </a:t>
            </a:r>
            <a:r>
              <a:rPr kumimoji="1" lang="zh-CN" altLang="en-US" dirty="0"/>
              <a:t>记录两个点击选中的按钮，第一个被点击的按钮坐标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int cc = 0;// </a:t>
            </a:r>
            <a:r>
              <a:rPr kumimoji="1" lang="zh-CN" altLang="en-US" dirty="0"/>
              <a:t>被点击选中的按钮个数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int[][] map;// </a:t>
            </a:r>
            <a:r>
              <a:rPr kumimoji="1" lang="zh-CN" altLang="en-US" dirty="0"/>
              <a:t>存放游戏数据的二维数组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</a:t>
            </a:r>
            <a:r>
              <a:rPr kumimoji="1" lang="en" altLang="zh-CN" dirty="0" err="1"/>
              <a:t>boolean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isEnd</a:t>
            </a:r>
            <a:r>
              <a:rPr kumimoji="1" lang="en" altLang="zh-CN" dirty="0"/>
              <a:t> = false; // </a:t>
            </a:r>
            <a:r>
              <a:rPr kumimoji="1" lang="zh-CN" altLang="en-US" dirty="0"/>
              <a:t>游戏结束标志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</a:t>
            </a:r>
            <a:r>
              <a:rPr kumimoji="1" lang="en" altLang="zh-CN" dirty="0" err="1"/>
              <a:t>JButton</a:t>
            </a:r>
            <a:r>
              <a:rPr kumimoji="1" lang="en" altLang="zh-CN" dirty="0"/>
              <a:t>[][] </a:t>
            </a:r>
            <a:r>
              <a:rPr kumimoji="1" lang="en" altLang="zh-CN" dirty="0" err="1"/>
              <a:t>btnMap</a:t>
            </a:r>
            <a:r>
              <a:rPr kumimoji="1" lang="en" altLang="zh-CN" dirty="0"/>
              <a:t>; // </a:t>
            </a:r>
            <a:r>
              <a:rPr kumimoji="1" lang="zh-CN" altLang="en-US" dirty="0"/>
              <a:t>存放按钮的二维数组，与</a:t>
            </a:r>
            <a:r>
              <a:rPr kumimoji="1" lang="en" altLang="zh-CN" dirty="0"/>
              <a:t>map</a:t>
            </a:r>
            <a:r>
              <a:rPr kumimoji="1" lang="zh-CN" altLang="en-US" dirty="0"/>
              <a:t>对应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int score; // </a:t>
            </a:r>
            <a:r>
              <a:rPr kumimoji="1" lang="zh-CN" altLang="en-US" dirty="0"/>
              <a:t>记录分数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</a:t>
            </a:r>
            <a:r>
              <a:rPr kumimoji="1" lang="en" altLang="zh-CN" dirty="0" err="1"/>
              <a:t>JButton</a:t>
            </a:r>
            <a:r>
              <a:rPr kumimoji="1" lang="en" altLang="zh-CN" dirty="0"/>
              <a:t> restart; // </a:t>
            </a:r>
            <a:r>
              <a:rPr kumimoji="1" lang="zh-CN" altLang="en-US" dirty="0"/>
              <a:t>重新开始按钮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Timer timer; // </a:t>
            </a:r>
            <a:r>
              <a:rPr kumimoji="1" lang="zh-CN" altLang="en-US" dirty="0"/>
              <a:t>定时器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private int timestamp; // </a:t>
            </a:r>
            <a:r>
              <a:rPr kumimoji="1" lang="zh-CN" altLang="en-US" dirty="0"/>
              <a:t>时间戳</a:t>
            </a:r>
          </a:p>
          <a:p>
            <a:r>
              <a:rPr kumimoji="1" lang="zh-CN" altLang="en-US" dirty="0"/>
              <a:t> 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public </a:t>
            </a:r>
            <a:r>
              <a:rPr kumimoji="1" lang="en" altLang="zh-CN" dirty="0" err="1"/>
              <a:t>GamePanel</a:t>
            </a:r>
            <a:r>
              <a:rPr kumimoji="1" lang="en" altLang="zh-CN" dirty="0"/>
              <a:t>() {</a:t>
            </a:r>
          </a:p>
          <a:p>
            <a:r>
              <a:rPr kumimoji="1" lang="en" altLang="zh-CN" dirty="0"/>
              <a:t>        // </a:t>
            </a:r>
            <a:r>
              <a:rPr kumimoji="1" lang="zh-CN" altLang="en-US" dirty="0"/>
              <a:t>设置布局为不使用预设的布局</a:t>
            </a:r>
          </a:p>
          <a:p>
            <a:r>
              <a:rPr kumimoji="1" lang="zh-CN" altLang="en-US" dirty="0"/>
              <a:t>        </a:t>
            </a:r>
            <a:r>
              <a:rPr kumimoji="1" lang="en" altLang="zh-CN" dirty="0" err="1"/>
              <a:t>setLayout</a:t>
            </a:r>
            <a:r>
              <a:rPr kumimoji="1" lang="en" altLang="zh-CN" dirty="0"/>
              <a:t>(null);</a:t>
            </a:r>
          </a:p>
          <a:p>
            <a:r>
              <a:rPr kumimoji="1" lang="en" altLang="zh-CN" dirty="0"/>
              <a:t>    }</a:t>
            </a:r>
          </a:p>
          <a:p>
            <a:r>
              <a:rPr kumimoji="1" lang="en" altLang="zh-CN" dirty="0"/>
              <a:t> </a:t>
            </a:r>
          </a:p>
          <a:p>
            <a:r>
              <a:rPr kumimoji="1" lang="en" altLang="zh-CN" dirty="0"/>
              <a:t>    /**</a:t>
            </a:r>
          </a:p>
          <a:p>
            <a:r>
              <a:rPr kumimoji="1" lang="en" altLang="zh-CN" dirty="0"/>
              <a:t>     * </a:t>
            </a:r>
            <a:r>
              <a:rPr kumimoji="1" lang="zh-CN" altLang="en-US" dirty="0"/>
              <a:t>开始游戏</a:t>
            </a:r>
          </a:p>
          <a:p>
            <a:r>
              <a:rPr kumimoji="1" lang="zh-CN" altLang="en-US" dirty="0"/>
              <a:t>     *</a:t>
            </a:r>
            <a:r>
              <a:rPr kumimoji="1" lang="en-US" altLang="zh-CN" dirty="0"/>
              <a:t>/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4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D687401-D716-5226-1807-04B1B709F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GamePanel</a:t>
            </a:r>
            <a:r>
              <a:rPr kumimoji="1" lang="zh-CN" altLang="en-US" dirty="0"/>
              <a:t>类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A00F75-2844-1DFE-3BBF-1F701652C835}"/>
              </a:ext>
            </a:extLst>
          </p:cNvPr>
          <p:cNvSpPr txBox="1"/>
          <p:nvPr/>
        </p:nvSpPr>
        <p:spPr>
          <a:xfrm>
            <a:off x="1023257" y="1219200"/>
            <a:ext cx="109510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 if (restart != null) {</a:t>
            </a:r>
          </a:p>
          <a:p>
            <a:r>
              <a:rPr kumimoji="1" lang="en" altLang="zh-CN" dirty="0"/>
              <a:t>            </a:t>
            </a:r>
            <a:r>
              <a:rPr kumimoji="1" lang="en" altLang="zh-CN" dirty="0" err="1"/>
              <a:t>restart.setVisible</a:t>
            </a:r>
            <a:r>
              <a:rPr kumimoji="1" lang="en" altLang="zh-CN" dirty="0"/>
              <a:t>(false);</a:t>
            </a:r>
          </a:p>
          <a:p>
            <a:r>
              <a:rPr kumimoji="1" lang="en" altLang="zh-CN" dirty="0"/>
              <a:t>            </a:t>
            </a:r>
            <a:r>
              <a:rPr kumimoji="1" lang="en" altLang="zh-CN" dirty="0" err="1"/>
              <a:t>this.remove</a:t>
            </a:r>
            <a:r>
              <a:rPr kumimoji="1" lang="en" altLang="zh-CN" dirty="0"/>
              <a:t>(restart);</a:t>
            </a:r>
          </a:p>
          <a:p>
            <a:r>
              <a:rPr kumimoji="1" lang="en" altLang="zh-CN" dirty="0"/>
              <a:t>            restart = null;</a:t>
            </a:r>
          </a:p>
          <a:p>
            <a:r>
              <a:rPr kumimoji="1" lang="en" altLang="zh-CN" dirty="0"/>
              <a:t>        }</a:t>
            </a:r>
          </a:p>
          <a:p>
            <a:r>
              <a:rPr kumimoji="1" lang="en" altLang="zh-CN" dirty="0"/>
              <a:t>        repaint();</a:t>
            </a:r>
          </a:p>
          <a:p>
            <a:r>
              <a:rPr kumimoji="1" lang="en" altLang="zh-CN" dirty="0"/>
              <a:t> </a:t>
            </a:r>
          </a:p>
          <a:p>
            <a:r>
              <a:rPr kumimoji="1" lang="en" altLang="zh-CN" dirty="0"/>
              <a:t>        // </a:t>
            </a:r>
            <a:r>
              <a:rPr kumimoji="1" lang="zh-CN" altLang="en-US" dirty="0"/>
              <a:t>定时器，用来刷新时间</a:t>
            </a:r>
          </a:p>
          <a:p>
            <a:r>
              <a:rPr kumimoji="1" lang="zh-CN" altLang="en-US" dirty="0"/>
              <a:t>        </a:t>
            </a:r>
            <a:r>
              <a:rPr kumimoji="1" lang="en" altLang="zh-CN" dirty="0"/>
              <a:t>timer = new Timer(1000, new ActionListener() {</a:t>
            </a:r>
          </a:p>
          <a:p>
            <a:r>
              <a:rPr kumimoji="1" lang="en" altLang="zh-CN" dirty="0"/>
              <a:t>            @Override</a:t>
            </a:r>
          </a:p>
          <a:p>
            <a:r>
              <a:rPr kumimoji="1" lang="en" altLang="zh-CN" dirty="0"/>
              <a:t>            public void </a:t>
            </a:r>
            <a:r>
              <a:rPr kumimoji="1" lang="en" altLang="zh-CN" dirty="0" err="1"/>
              <a:t>actionPerformed</a:t>
            </a:r>
            <a:r>
              <a:rPr kumimoji="1" lang="en" altLang="zh-CN" dirty="0"/>
              <a:t>(</a:t>
            </a:r>
            <a:r>
              <a:rPr kumimoji="1" lang="en" altLang="zh-CN" dirty="0" err="1"/>
              <a:t>ActionEvent</a:t>
            </a:r>
            <a:r>
              <a:rPr kumimoji="1" lang="en" altLang="zh-CN" dirty="0"/>
              <a:t> e) {</a:t>
            </a:r>
          </a:p>
          <a:p>
            <a:r>
              <a:rPr kumimoji="1" lang="en" altLang="zh-CN" dirty="0"/>
              <a:t>                timestamp++;</a:t>
            </a:r>
          </a:p>
          <a:p>
            <a:r>
              <a:rPr kumimoji="1" lang="en" altLang="zh-CN" dirty="0"/>
              <a:t>                repaint();</a:t>
            </a:r>
          </a:p>
          <a:p>
            <a:r>
              <a:rPr kumimoji="1" lang="en" altLang="zh-CN" dirty="0"/>
              <a:t>            }</a:t>
            </a:r>
          </a:p>
          <a:p>
            <a:r>
              <a:rPr kumimoji="1" lang="en" altLang="zh-CN" dirty="0"/>
              <a:t>        });</a:t>
            </a:r>
          </a:p>
          <a:p>
            <a:r>
              <a:rPr kumimoji="1" lang="en" altLang="zh-CN" dirty="0"/>
              <a:t>        </a:t>
            </a:r>
            <a:r>
              <a:rPr kumimoji="1" lang="en" altLang="zh-CN" dirty="0" err="1"/>
              <a:t>timer.start</a:t>
            </a:r>
            <a:r>
              <a:rPr kumimoji="1" lang="en" altLang="zh-CN" dirty="0"/>
              <a:t>();</a:t>
            </a:r>
          </a:p>
          <a:p>
            <a:r>
              <a:rPr kumimoji="1" lang="en" altLang="zh-CN" dirty="0"/>
              <a:t>    }</a:t>
            </a:r>
          </a:p>
          <a:p>
            <a:r>
              <a:rPr kumimoji="1" lang="en" altLang="zh-CN" dirty="0"/>
              <a:t> </a:t>
            </a:r>
          </a:p>
          <a:p>
            <a:r>
              <a:rPr kumimoji="1" lang="en" altLang="zh-CN" dirty="0"/>
              <a:t> 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43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755896-3CF7-5417-3473-9ADE1A51C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GamePanel</a:t>
            </a:r>
            <a:r>
              <a:rPr kumimoji="1" lang="zh-CN" altLang="en-US" dirty="0"/>
              <a:t>类</a:t>
            </a:r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7F2DB8-0C56-7174-CED1-847941FF2ADB}"/>
              </a:ext>
            </a:extLst>
          </p:cNvPr>
          <p:cNvSpPr txBox="1"/>
          <p:nvPr/>
        </p:nvSpPr>
        <p:spPr>
          <a:xfrm>
            <a:off x="794657" y="957943"/>
            <a:ext cx="1077685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/**</a:t>
            </a:r>
          </a:p>
          <a:p>
            <a:r>
              <a:rPr kumimoji="1" lang="en" altLang="zh-CN" dirty="0"/>
              <a:t>     * </a:t>
            </a:r>
            <a:r>
              <a:rPr kumimoji="1" lang="zh-CN" altLang="en-US" dirty="0"/>
              <a:t>判断是否游戏结束</a:t>
            </a:r>
          </a:p>
          <a:p>
            <a:r>
              <a:rPr kumimoji="1" lang="zh-CN" altLang="en-US" dirty="0"/>
              <a:t>     * 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、判断二维数组</a:t>
            </a:r>
            <a:r>
              <a:rPr kumimoji="1" lang="en" altLang="zh-CN" dirty="0"/>
              <a:t>map</a:t>
            </a:r>
            <a:r>
              <a:rPr kumimoji="1" lang="zh-CN" altLang="en-US" dirty="0"/>
              <a:t>中的所有元素是否均为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 全部为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返回</a:t>
            </a:r>
            <a:r>
              <a:rPr kumimoji="1" lang="en" altLang="zh-CN" dirty="0"/>
              <a:t>true</a:t>
            </a:r>
            <a:r>
              <a:rPr kumimoji="1" lang="zh-CN" altLang="en-US" dirty="0"/>
              <a:t>表示游戏结束</a:t>
            </a:r>
          </a:p>
          <a:p>
            <a:r>
              <a:rPr kumimoji="1" lang="zh-CN" altLang="en-US" dirty="0"/>
              <a:t>     * 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、有不为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的，判断二维数组</a:t>
            </a:r>
            <a:r>
              <a:rPr kumimoji="1" lang="en" altLang="zh-CN" dirty="0"/>
              <a:t>map</a:t>
            </a:r>
            <a:r>
              <a:rPr kumimoji="1" lang="zh-CN" altLang="en-US" dirty="0"/>
              <a:t>中是否还有重复值，没有重复值返回</a:t>
            </a:r>
            <a:r>
              <a:rPr kumimoji="1" lang="en" altLang="zh-CN" dirty="0"/>
              <a:t>true</a:t>
            </a:r>
            <a:r>
              <a:rPr kumimoji="1" lang="zh-CN" altLang="en-US" dirty="0"/>
              <a:t>表示游戏结束</a:t>
            </a:r>
          </a:p>
          <a:p>
            <a:r>
              <a:rPr kumimoji="1" lang="zh-CN" altLang="en-US" dirty="0"/>
              <a:t>     * 否则返回</a:t>
            </a:r>
            <a:r>
              <a:rPr kumimoji="1" lang="en" altLang="zh-CN" dirty="0"/>
              <a:t>false</a:t>
            </a:r>
            <a:r>
              <a:rPr kumimoji="1" lang="zh-CN" altLang="en-US" dirty="0"/>
              <a:t>游戏继续</a:t>
            </a:r>
          </a:p>
          <a:p>
            <a:r>
              <a:rPr kumimoji="1" lang="zh-CN" altLang="en-US" dirty="0"/>
              <a:t>     * </a:t>
            </a:r>
            <a:r>
              <a:rPr kumimoji="1" lang="en-US" altLang="zh-CN" dirty="0"/>
              <a:t>@</a:t>
            </a:r>
            <a:r>
              <a:rPr kumimoji="1" lang="en" altLang="zh-CN" dirty="0"/>
              <a:t>param map </a:t>
            </a:r>
            <a:r>
              <a:rPr kumimoji="1" lang="zh-CN" altLang="en-US" dirty="0"/>
              <a:t>二维数组，元素为</a:t>
            </a:r>
            <a:r>
              <a:rPr kumimoji="1" lang="en" altLang="zh-CN" dirty="0"/>
              <a:t>int</a:t>
            </a:r>
            <a:r>
              <a:rPr kumimoji="1" lang="zh-CN" altLang="en-US" dirty="0"/>
              <a:t>类型</a:t>
            </a:r>
          </a:p>
          <a:p>
            <a:r>
              <a:rPr kumimoji="1" lang="zh-CN" altLang="en-US" dirty="0"/>
              <a:t>     * </a:t>
            </a:r>
            <a:r>
              <a:rPr kumimoji="1" lang="en-US" altLang="zh-CN" dirty="0"/>
              <a:t>@</a:t>
            </a:r>
            <a:r>
              <a:rPr kumimoji="1" lang="en" altLang="zh-CN" dirty="0"/>
              <a:t>return</a:t>
            </a:r>
          </a:p>
          <a:p>
            <a:r>
              <a:rPr kumimoji="1" lang="en" altLang="zh-CN" dirty="0"/>
              <a:t>     */</a:t>
            </a:r>
          </a:p>
          <a:p>
            <a:r>
              <a:rPr kumimoji="1" lang="en" altLang="zh-CN" dirty="0"/>
              <a:t>    public </a:t>
            </a:r>
            <a:r>
              <a:rPr kumimoji="1" lang="en" altLang="zh-CN" dirty="0" err="1"/>
              <a:t>boolean</a:t>
            </a:r>
            <a:r>
              <a:rPr kumimoji="1" lang="en" altLang="zh-CN" dirty="0"/>
              <a:t> </a:t>
            </a:r>
            <a:r>
              <a:rPr kumimoji="1" lang="en" altLang="zh-CN" dirty="0" err="1"/>
              <a:t>isEnd</a:t>
            </a:r>
            <a:r>
              <a:rPr kumimoji="1" lang="en" altLang="zh-CN" dirty="0"/>
              <a:t>(int[][] map) {</a:t>
            </a:r>
          </a:p>
          <a:p>
            <a:r>
              <a:rPr kumimoji="1" lang="en" altLang="zh-CN" dirty="0"/>
              <a:t>        int count_0 = 0;</a:t>
            </a:r>
          </a:p>
          <a:p>
            <a:r>
              <a:rPr kumimoji="1" lang="en" altLang="zh-CN" dirty="0"/>
              <a:t>        int count = 0;</a:t>
            </a:r>
          </a:p>
          <a:p>
            <a:r>
              <a:rPr kumimoji="1" lang="en" altLang="zh-CN" dirty="0"/>
              <a:t>        HashSet&lt;Integer&gt; </a:t>
            </a:r>
            <a:r>
              <a:rPr kumimoji="1" lang="en" altLang="zh-CN" dirty="0" err="1"/>
              <a:t>hashSet</a:t>
            </a:r>
            <a:r>
              <a:rPr kumimoji="1" lang="en" altLang="zh-CN" dirty="0"/>
              <a:t> = new HashSet&lt;Integer&gt;();</a:t>
            </a:r>
          </a:p>
          <a:p>
            <a:r>
              <a:rPr kumimoji="1" lang="en" altLang="zh-CN" dirty="0"/>
              <a:t>        for (int[] </a:t>
            </a:r>
            <a:r>
              <a:rPr kumimoji="1" lang="en" altLang="zh-CN" dirty="0" err="1"/>
              <a:t>ms</a:t>
            </a:r>
            <a:r>
              <a:rPr kumimoji="1" lang="en" altLang="zh-CN" dirty="0"/>
              <a:t> : map) {</a:t>
            </a:r>
          </a:p>
          <a:p>
            <a:r>
              <a:rPr kumimoji="1" lang="en" altLang="zh-CN" dirty="0"/>
              <a:t>            for (int m : </a:t>
            </a:r>
            <a:r>
              <a:rPr kumimoji="1" lang="en" altLang="zh-CN" dirty="0" err="1"/>
              <a:t>ms</a:t>
            </a:r>
            <a:r>
              <a:rPr kumimoji="1" lang="en" altLang="zh-CN" dirty="0"/>
              <a:t>) {</a:t>
            </a:r>
          </a:p>
          <a:p>
            <a:r>
              <a:rPr kumimoji="1" lang="en" altLang="zh-CN" dirty="0"/>
              <a:t>                count++;</a:t>
            </a:r>
          </a:p>
          <a:p>
            <a:r>
              <a:rPr kumimoji="1" lang="en" altLang="zh-CN" dirty="0"/>
              <a:t>                if (m != 0) {</a:t>
            </a:r>
          </a:p>
          <a:p>
            <a:r>
              <a:rPr kumimoji="1" lang="en" altLang="zh-CN" dirty="0"/>
              <a:t>                    </a:t>
            </a:r>
            <a:r>
              <a:rPr kumimoji="1" lang="en" altLang="zh-CN" dirty="0" err="1"/>
              <a:t>hashSet.add</a:t>
            </a:r>
            <a:r>
              <a:rPr kumimoji="1" lang="en" altLang="zh-CN" dirty="0"/>
              <a:t>(m);</a:t>
            </a:r>
          </a:p>
          <a:p>
            <a:r>
              <a:rPr kumimoji="1" lang="en" altLang="zh-CN" dirty="0"/>
              <a:t>                } else {</a:t>
            </a:r>
          </a:p>
          <a:p>
            <a:r>
              <a:rPr kumimoji="1" lang="en" altLang="zh-CN" dirty="0"/>
              <a:t>                    count_0++;</a:t>
            </a:r>
          </a:p>
          <a:p>
            <a:r>
              <a:rPr kumimoji="1" lang="en" altLang="zh-CN" dirty="0"/>
              <a:t>                }</a:t>
            </a:r>
          </a:p>
          <a:p>
            <a:r>
              <a:rPr kumimoji="1" lang="en" altLang="zh-CN" dirty="0"/>
              <a:t>            }</a:t>
            </a:r>
          </a:p>
          <a:p>
            <a:r>
              <a:rPr kumimoji="1" lang="en" altLang="zh-CN" dirty="0"/>
              <a:t>        }</a:t>
            </a:r>
          </a:p>
          <a:p>
            <a:r>
              <a:rPr kumimoji="1" lang="e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30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F38F36-38B0-FA01-5C32-20C450B73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err="1"/>
              <a:t>MapTool</a:t>
            </a:r>
            <a:r>
              <a:rPr kumimoji="1" lang="zh-CN" altLang="en-US" dirty="0"/>
              <a:t>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FB6550-612E-E763-5A46-587D2326B909}"/>
              </a:ext>
            </a:extLst>
          </p:cNvPr>
          <p:cNvSpPr txBox="1"/>
          <p:nvPr/>
        </p:nvSpPr>
        <p:spPr>
          <a:xfrm>
            <a:off x="1447800" y="1012372"/>
            <a:ext cx="105482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1" dirty="0"/>
              <a:t>package</a:t>
            </a:r>
            <a:r>
              <a:rPr lang="en" altLang="zh-CN" sz="1600" dirty="0"/>
              <a:t> </a:t>
            </a:r>
            <a:r>
              <a:rPr lang="en" altLang="zh-CN" sz="1600" dirty="0" err="1"/>
              <a:t>com.mg</a:t>
            </a:r>
            <a:r>
              <a:rPr lang="en" altLang="zh-CN" sz="1600" dirty="0"/>
              <a:t>;</a:t>
            </a:r>
          </a:p>
          <a:p>
            <a:r>
              <a:rPr lang="en" altLang="zh-CN" sz="1600" b="1" dirty="0"/>
              <a:t>import</a:t>
            </a:r>
            <a:r>
              <a:rPr lang="en" altLang="zh-CN" sz="1600" dirty="0"/>
              <a:t> </a:t>
            </a:r>
            <a:r>
              <a:rPr lang="en" altLang="zh-CN" sz="1600" dirty="0" err="1"/>
              <a:t>java.util.Random</a:t>
            </a:r>
            <a:r>
              <a:rPr lang="en" altLang="zh-CN" sz="1600" dirty="0"/>
              <a:t>;</a:t>
            </a:r>
          </a:p>
          <a:p>
            <a:r>
              <a:rPr lang="en" altLang="zh-CN" sz="1600" b="1" dirty="0"/>
              <a:t>public</a:t>
            </a:r>
            <a:r>
              <a:rPr lang="en" altLang="zh-CN" sz="1600" dirty="0"/>
              <a:t> </a:t>
            </a:r>
            <a:r>
              <a:rPr lang="en" altLang="zh-CN" sz="1600" b="1" dirty="0"/>
              <a:t>class</a:t>
            </a:r>
            <a:r>
              <a:rPr lang="en" altLang="zh-CN" sz="1600" dirty="0"/>
              <a:t> </a:t>
            </a:r>
            <a:r>
              <a:rPr lang="en" altLang="zh-CN" sz="1600" dirty="0" err="1"/>
              <a:t>MapTool</a:t>
            </a:r>
            <a:r>
              <a:rPr lang="en" altLang="zh-CN" sz="1600" dirty="0"/>
              <a:t> {</a:t>
            </a:r>
          </a:p>
          <a:p>
            <a:r>
              <a:rPr lang="en" altLang="zh-CN" sz="1600" dirty="0"/>
              <a:t>    </a:t>
            </a:r>
            <a:r>
              <a:rPr lang="en" altLang="zh-CN" sz="1600" b="1" dirty="0"/>
              <a:t>public</a:t>
            </a:r>
            <a:r>
              <a:rPr lang="en" altLang="zh-CN" sz="1600" dirty="0"/>
              <a:t> </a:t>
            </a:r>
            <a:r>
              <a:rPr lang="en" altLang="zh-CN" sz="1600" b="1" dirty="0"/>
              <a:t>static</a:t>
            </a:r>
            <a:r>
              <a:rPr lang="en" altLang="zh-CN" sz="1600" dirty="0"/>
              <a:t> </a:t>
            </a:r>
            <a:r>
              <a:rPr lang="en" altLang="zh-CN" sz="1600" b="1" dirty="0"/>
              <a:t>int</a:t>
            </a:r>
            <a:r>
              <a:rPr lang="en" altLang="zh-CN" sz="1600" dirty="0"/>
              <a:t>[][] </a:t>
            </a:r>
            <a:r>
              <a:rPr lang="en" altLang="zh-CN" sz="1600" dirty="0" err="1"/>
              <a:t>createMap</a:t>
            </a:r>
            <a:r>
              <a:rPr lang="en" altLang="zh-CN" sz="1600" dirty="0"/>
              <a:t>() {</a:t>
            </a:r>
          </a:p>
          <a:p>
            <a:r>
              <a:rPr lang="en" altLang="zh-CN" sz="1600" dirty="0"/>
              <a:t>        </a:t>
            </a:r>
            <a:r>
              <a:rPr lang="en" altLang="zh-CN" sz="1600" b="1" dirty="0"/>
              <a:t>int</a:t>
            </a:r>
            <a:r>
              <a:rPr lang="en" altLang="zh-CN" sz="1600" dirty="0"/>
              <a:t>[][] map = </a:t>
            </a:r>
            <a:r>
              <a:rPr lang="en" altLang="zh-CN" sz="1600" b="1" dirty="0"/>
              <a:t>new</a:t>
            </a:r>
            <a:r>
              <a:rPr lang="en" altLang="zh-CN" sz="1600" dirty="0"/>
              <a:t> </a:t>
            </a:r>
            <a:r>
              <a:rPr lang="en" altLang="zh-CN" sz="1600" b="1" dirty="0"/>
              <a:t>int</a:t>
            </a:r>
            <a:r>
              <a:rPr lang="en" altLang="zh-CN" sz="1600" dirty="0"/>
              <a:t>[10][10];</a:t>
            </a:r>
          </a:p>
          <a:p>
            <a:r>
              <a:rPr lang="en" altLang="zh-CN" sz="1600" dirty="0"/>
              <a:t>        Random rand = </a:t>
            </a:r>
            <a:r>
              <a:rPr lang="en" altLang="zh-CN" sz="1600" b="1" dirty="0"/>
              <a:t>new</a:t>
            </a:r>
            <a:r>
              <a:rPr lang="en" altLang="zh-CN" sz="1600" dirty="0"/>
              <a:t> Random();</a:t>
            </a:r>
          </a:p>
          <a:p>
            <a:r>
              <a:rPr lang="en" altLang="zh-CN" sz="1600" dirty="0"/>
              <a:t>        </a:t>
            </a:r>
            <a:r>
              <a:rPr lang="en" altLang="zh-CN" sz="1600" b="1" dirty="0"/>
              <a:t>for</a:t>
            </a:r>
            <a:r>
              <a:rPr lang="en" altLang="zh-CN" sz="1600" dirty="0"/>
              <a:t> (</a:t>
            </a:r>
            <a:r>
              <a:rPr lang="en" altLang="zh-CN" sz="1600" b="1" dirty="0"/>
              <a:t>int</a:t>
            </a:r>
            <a:r>
              <a:rPr lang="en" altLang="zh-CN" sz="1600" dirty="0"/>
              <a:t> </a:t>
            </a:r>
            <a:r>
              <a:rPr lang="en" altLang="zh-CN" sz="1600" dirty="0" err="1"/>
              <a:t>i</a:t>
            </a:r>
            <a:r>
              <a:rPr lang="en" altLang="zh-CN" sz="1600" dirty="0"/>
              <a:t> = 0; </a:t>
            </a:r>
            <a:r>
              <a:rPr lang="en" altLang="zh-CN" sz="1600" dirty="0" err="1"/>
              <a:t>i</a:t>
            </a:r>
            <a:r>
              <a:rPr lang="en" altLang="zh-CN" sz="1600" dirty="0"/>
              <a:t> &lt; </a:t>
            </a:r>
            <a:r>
              <a:rPr lang="en" altLang="zh-CN" sz="1600" dirty="0" err="1"/>
              <a:t>map.length</a:t>
            </a:r>
            <a:r>
              <a:rPr lang="en" altLang="zh-CN" sz="1600" dirty="0"/>
              <a:t>; </a:t>
            </a:r>
            <a:r>
              <a:rPr lang="en" altLang="zh-CN" sz="1600" dirty="0" err="1"/>
              <a:t>i</a:t>
            </a:r>
            <a:r>
              <a:rPr lang="en" altLang="zh-CN" sz="1600" dirty="0"/>
              <a:t>++) {</a:t>
            </a:r>
          </a:p>
          <a:p>
            <a:r>
              <a:rPr lang="en" altLang="zh-CN" sz="1600" dirty="0"/>
              <a:t>            </a:t>
            </a:r>
            <a:r>
              <a:rPr lang="en" altLang="zh-CN" sz="1600" b="1" dirty="0"/>
              <a:t>for</a:t>
            </a:r>
            <a:r>
              <a:rPr lang="en" altLang="zh-CN" sz="1600" dirty="0"/>
              <a:t> (</a:t>
            </a:r>
            <a:r>
              <a:rPr lang="en" altLang="zh-CN" sz="1600" b="1" dirty="0"/>
              <a:t>int</a:t>
            </a:r>
            <a:r>
              <a:rPr lang="en" altLang="zh-CN" sz="1600" dirty="0"/>
              <a:t> j = 0; j &lt; map[</a:t>
            </a:r>
            <a:r>
              <a:rPr lang="en" altLang="zh-CN" sz="1600" dirty="0" err="1"/>
              <a:t>i</a:t>
            </a:r>
            <a:r>
              <a:rPr lang="en" altLang="zh-CN" sz="1600" dirty="0"/>
              <a:t>].length; </a:t>
            </a:r>
            <a:r>
              <a:rPr lang="en" altLang="zh-CN" sz="1600" dirty="0" err="1"/>
              <a:t>j++</a:t>
            </a:r>
            <a:r>
              <a:rPr lang="en" altLang="zh-CN" sz="1600" dirty="0"/>
              <a:t>) {</a:t>
            </a:r>
          </a:p>
          <a:p>
            <a:r>
              <a:rPr lang="en" altLang="zh-CN" sz="1600" dirty="0"/>
              <a:t>                map[</a:t>
            </a:r>
            <a:r>
              <a:rPr lang="en" altLang="zh-CN" sz="1600" dirty="0" err="1"/>
              <a:t>i</a:t>
            </a:r>
            <a:r>
              <a:rPr lang="en" altLang="zh-CN" sz="1600" dirty="0"/>
              <a:t>][j] = </a:t>
            </a:r>
            <a:r>
              <a:rPr lang="en" altLang="zh-CN" sz="1600" dirty="0" err="1"/>
              <a:t>rand.nextInt</a:t>
            </a:r>
            <a:r>
              <a:rPr lang="en" altLang="zh-CN" sz="1600" dirty="0"/>
              <a:t>(9) + 1;</a:t>
            </a:r>
          </a:p>
          <a:p>
            <a:r>
              <a:rPr lang="en" altLang="zh-CN" sz="1600" dirty="0"/>
              <a:t>            }</a:t>
            </a:r>
          </a:p>
          <a:p>
            <a:r>
              <a:rPr lang="en" altLang="zh-CN" sz="1600" dirty="0"/>
              <a:t>        }</a:t>
            </a:r>
          </a:p>
          <a:p>
            <a:r>
              <a:rPr lang="en" altLang="zh-CN" sz="1600" dirty="0"/>
              <a:t>        </a:t>
            </a:r>
            <a:r>
              <a:rPr lang="en" altLang="zh-CN" sz="1600" b="1" dirty="0"/>
              <a:t>return</a:t>
            </a:r>
            <a:r>
              <a:rPr lang="en" altLang="zh-CN" sz="1600" dirty="0"/>
              <a:t> map;</a:t>
            </a:r>
          </a:p>
          <a:p>
            <a:r>
              <a:rPr lang="en" altLang="zh-CN" sz="1600" dirty="0"/>
              <a:t>    }</a:t>
            </a:r>
          </a:p>
          <a:p>
            <a:r>
              <a:rPr lang="en" altLang="zh-CN" sz="1600" dirty="0"/>
              <a:t>    </a:t>
            </a:r>
            <a:r>
              <a:rPr lang="en" altLang="zh-CN" sz="1600" b="1" dirty="0"/>
              <a:t>public</a:t>
            </a:r>
            <a:r>
              <a:rPr lang="en" altLang="zh-CN" sz="1600" dirty="0"/>
              <a:t> </a:t>
            </a:r>
            <a:r>
              <a:rPr lang="en" altLang="zh-CN" sz="1600" b="1" dirty="0"/>
              <a:t>static</a:t>
            </a:r>
            <a:r>
              <a:rPr lang="en" altLang="zh-CN" sz="1600" dirty="0"/>
              <a:t> </a:t>
            </a:r>
            <a:r>
              <a:rPr lang="en" altLang="zh-CN" sz="1600" b="1" dirty="0"/>
              <a:t>int</a:t>
            </a:r>
            <a:r>
              <a:rPr lang="en" altLang="zh-CN" sz="1600" dirty="0"/>
              <a:t>[][] removed(</a:t>
            </a:r>
            <a:r>
              <a:rPr lang="en" altLang="zh-CN" sz="1600" b="1" dirty="0"/>
              <a:t>int</a:t>
            </a:r>
            <a:r>
              <a:rPr lang="en" altLang="zh-CN" sz="1600" dirty="0"/>
              <a:t>[][] map, </a:t>
            </a:r>
            <a:r>
              <a:rPr lang="en" altLang="zh-CN" sz="1600" b="1" dirty="0"/>
              <a:t>int</a:t>
            </a:r>
            <a:r>
              <a:rPr lang="en" altLang="zh-CN" sz="1600" dirty="0"/>
              <a:t> pi, </a:t>
            </a:r>
            <a:r>
              <a:rPr lang="en" altLang="zh-CN" sz="1600" b="1" dirty="0"/>
              <a:t>int</a:t>
            </a:r>
            <a:r>
              <a:rPr lang="en" altLang="zh-CN" sz="1600" dirty="0"/>
              <a:t> </a:t>
            </a:r>
            <a:r>
              <a:rPr lang="en" altLang="zh-CN" sz="1600" dirty="0" err="1"/>
              <a:t>pj</a:t>
            </a:r>
            <a:r>
              <a:rPr lang="en" altLang="zh-CN" sz="1600" dirty="0"/>
              <a:t>, </a:t>
            </a:r>
            <a:r>
              <a:rPr lang="en" altLang="zh-CN" sz="1600" b="1" dirty="0"/>
              <a:t>int</a:t>
            </a:r>
            <a:r>
              <a:rPr lang="en" altLang="zh-CN" sz="1600" dirty="0"/>
              <a:t> ci, </a:t>
            </a:r>
            <a:r>
              <a:rPr lang="en" altLang="zh-CN" sz="1600" b="1" dirty="0"/>
              <a:t>int</a:t>
            </a:r>
            <a:r>
              <a:rPr lang="en" altLang="zh-CN" sz="1600" dirty="0"/>
              <a:t> </a:t>
            </a:r>
            <a:r>
              <a:rPr lang="en" altLang="zh-CN" sz="1600" dirty="0" err="1"/>
              <a:t>cj</a:t>
            </a:r>
            <a:r>
              <a:rPr lang="en" altLang="zh-CN" sz="1600" dirty="0"/>
              <a:t>) {</a:t>
            </a:r>
          </a:p>
          <a:p>
            <a:r>
              <a:rPr lang="en" altLang="zh-CN" sz="1600" dirty="0"/>
              <a:t>        </a:t>
            </a:r>
            <a:r>
              <a:rPr lang="en" altLang="zh-CN" sz="1600" b="1" dirty="0"/>
              <a:t>if</a:t>
            </a:r>
            <a:r>
              <a:rPr lang="en" altLang="zh-CN" sz="1600" dirty="0"/>
              <a:t> (map[pi][</a:t>
            </a:r>
            <a:r>
              <a:rPr lang="en" altLang="zh-CN" sz="1600" dirty="0" err="1"/>
              <a:t>pj</a:t>
            </a:r>
            <a:r>
              <a:rPr lang="en" altLang="zh-CN" sz="1600" dirty="0"/>
              <a:t>] == map[ci][</a:t>
            </a:r>
            <a:r>
              <a:rPr lang="en" altLang="zh-CN" sz="1600" dirty="0" err="1"/>
              <a:t>cj</a:t>
            </a:r>
            <a:r>
              <a:rPr lang="en" altLang="zh-CN" sz="1600" dirty="0"/>
              <a:t>] &amp;&amp; (</a:t>
            </a:r>
            <a:r>
              <a:rPr lang="en" altLang="zh-CN" sz="1600" dirty="0" err="1"/>
              <a:t>pj</a:t>
            </a:r>
            <a:r>
              <a:rPr lang="en" altLang="zh-CN" sz="1600" dirty="0"/>
              <a:t> != </a:t>
            </a:r>
            <a:r>
              <a:rPr lang="en" altLang="zh-CN" sz="1600" dirty="0" err="1"/>
              <a:t>cj</a:t>
            </a:r>
            <a:r>
              <a:rPr lang="en" altLang="zh-CN" sz="1600" dirty="0"/>
              <a:t> || pi != ci)) {</a:t>
            </a:r>
          </a:p>
          <a:p>
            <a:r>
              <a:rPr lang="en" altLang="zh-CN" sz="1600" dirty="0"/>
              <a:t>            </a:t>
            </a:r>
            <a:r>
              <a:rPr lang="en" altLang="zh-CN" sz="1600" dirty="0" err="1"/>
              <a:t>System.</a:t>
            </a:r>
            <a:r>
              <a:rPr lang="en" altLang="zh-CN" sz="1600" b="1" i="1" dirty="0" err="1"/>
              <a:t>out</a:t>
            </a:r>
            <a:r>
              <a:rPr lang="en" altLang="zh-CN" sz="1600" dirty="0" err="1"/>
              <a:t>.println</a:t>
            </a:r>
            <a:r>
              <a:rPr lang="en" altLang="zh-CN" sz="1600" dirty="0"/>
              <a:t>("</a:t>
            </a:r>
            <a:r>
              <a:rPr lang="zh-CN" altLang="en-US" sz="1600" dirty="0"/>
              <a:t>消除：</a:t>
            </a:r>
            <a:r>
              <a:rPr lang="en" altLang="zh-CN" sz="1600" dirty="0"/>
              <a:t>map[" + ci + "][" + </a:t>
            </a:r>
            <a:r>
              <a:rPr lang="en" altLang="zh-CN" sz="1600" dirty="0" err="1"/>
              <a:t>cj</a:t>
            </a:r>
            <a:r>
              <a:rPr lang="en" altLang="zh-CN" sz="1600" dirty="0"/>
              <a:t> + "]</a:t>
            </a:r>
            <a:r>
              <a:rPr lang="zh-CN" altLang="en" sz="1600" dirty="0"/>
              <a:t>，</a:t>
            </a:r>
            <a:r>
              <a:rPr lang="en" altLang="zh-CN" sz="1600" dirty="0"/>
              <a:t>map[" + pi + "][" + </a:t>
            </a:r>
            <a:r>
              <a:rPr lang="en" altLang="zh-CN" sz="1600" dirty="0" err="1"/>
              <a:t>pj</a:t>
            </a:r>
            <a:r>
              <a:rPr lang="en" altLang="zh-CN" sz="1600" dirty="0"/>
              <a:t> + "]");</a:t>
            </a:r>
          </a:p>
          <a:p>
            <a:r>
              <a:rPr lang="en" altLang="zh-CN" sz="1600" dirty="0"/>
              <a:t>            map[pi][</a:t>
            </a:r>
            <a:r>
              <a:rPr lang="en" altLang="zh-CN" sz="1600" dirty="0" err="1"/>
              <a:t>pj</a:t>
            </a:r>
            <a:r>
              <a:rPr lang="en" altLang="zh-CN" sz="1600" dirty="0"/>
              <a:t>] = 0;</a:t>
            </a:r>
          </a:p>
          <a:p>
            <a:r>
              <a:rPr lang="en" altLang="zh-CN" sz="1600" dirty="0"/>
              <a:t>            map[ci][</a:t>
            </a:r>
            <a:r>
              <a:rPr lang="en" altLang="zh-CN" sz="1600" dirty="0" err="1"/>
              <a:t>cj</a:t>
            </a:r>
            <a:r>
              <a:rPr lang="en" altLang="zh-CN" sz="1600" dirty="0"/>
              <a:t>] = 0;</a:t>
            </a:r>
          </a:p>
          <a:p>
            <a:r>
              <a:rPr lang="en" altLang="zh-CN" sz="1600" dirty="0"/>
              <a:t>        }</a:t>
            </a:r>
          </a:p>
          <a:p>
            <a:r>
              <a:rPr lang="en" altLang="zh-CN" sz="1600" dirty="0"/>
              <a:t>        </a:t>
            </a:r>
            <a:r>
              <a:rPr lang="en" altLang="zh-CN" sz="1600" b="1" dirty="0"/>
              <a:t>return</a:t>
            </a:r>
            <a:r>
              <a:rPr lang="en" altLang="zh-CN" sz="1600" dirty="0"/>
              <a:t> map;</a:t>
            </a:r>
          </a:p>
          <a:p>
            <a:r>
              <a:rPr lang="en" altLang="zh-CN" sz="1600" dirty="0"/>
              <a:t>    }</a:t>
            </a:r>
          </a:p>
          <a:p>
            <a:r>
              <a:rPr lang="en" altLang="zh-CN" sz="1600" dirty="0"/>
              <a:t>}</a:t>
            </a:r>
          </a:p>
          <a:p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80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谢谢各位老师同学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DBB827E-027D-42B9-8005-9B67175C3CED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演讲人：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沈晋如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F679D82-0A95-4F9A-A286-70D1E3A0C989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演讲人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田书诚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B1C4889-7F79-42CF-AD73-E51BD0EAF5E8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2022.06.01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7EE52A-CB62-60ED-30A0-DF864496A3A1}"/>
              </a:ext>
            </a:extLst>
          </p:cNvPr>
          <p:cNvSpPr txBox="1"/>
          <p:nvPr/>
        </p:nvSpPr>
        <p:spPr>
          <a:xfrm>
            <a:off x="450423" y="6411686"/>
            <a:ext cx="1134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hlinkClick r:id="rId5"/>
              </a:rPr>
              <a:t>https://</a:t>
            </a:r>
            <a:r>
              <a:rPr kumimoji="1" lang="en" altLang="zh-CN" dirty="0" err="1">
                <a:hlinkClick r:id="rId5"/>
              </a:rPr>
              <a:t>github.com</a:t>
            </a:r>
            <a:r>
              <a:rPr kumimoji="1" lang="en" altLang="zh-CN" dirty="0">
                <a:hlinkClick r:id="rId5"/>
              </a:rPr>
              <a:t>/</a:t>
            </a:r>
            <a:r>
              <a:rPr kumimoji="1" lang="en" altLang="zh-CN" dirty="0" err="1">
                <a:hlinkClick r:id="rId5"/>
              </a:rPr>
              <a:t>sanshuiyanv</a:t>
            </a:r>
            <a:r>
              <a:rPr kumimoji="1" lang="en" altLang="zh-CN" dirty="0">
                <a:hlinkClick r:id="rId5"/>
              </a:rPr>
              <a:t>/</a:t>
            </a:r>
            <a:r>
              <a:rPr kumimoji="1" lang="en" altLang="zh-CN" dirty="0" err="1">
                <a:hlinkClick r:id="rId5"/>
              </a:rPr>
              <a:t>sanshuiyanv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9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42ABBE66-2DCB-4963-98EB-89734107C92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>
            <a:fillRect/>
          </a:stretch>
        </p:blipFill>
        <p:spPr>
          <a:xfrm>
            <a:off x="0" y="-3175"/>
            <a:ext cx="12192000" cy="3429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2CC74E-3CEB-4ACD-B5C5-E3E7C05DE499}"/>
              </a:ext>
            </a:extLst>
          </p:cNvPr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46030-8E34-4B7A-B0AB-A70E754D881C}"/>
              </a:ext>
            </a:extLst>
          </p:cNvPr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EA2316-C81E-46A1-A25E-3484C32651E3}"/>
                </a:ext>
              </a:extLst>
            </p:cNvPr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24A822-4959-4213-8FE1-7DDDB32F5FB6}"/>
                </a:ext>
              </a:extLst>
            </p:cNvPr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91851A-1D75-447E-9127-CD85D8152058}"/>
              </a:ext>
            </a:extLst>
          </p:cNvPr>
          <p:cNvGrpSpPr/>
          <p:nvPr/>
        </p:nvGrpSpPr>
        <p:grpSpPr>
          <a:xfrm>
            <a:off x="4667660" y="3941063"/>
            <a:ext cx="7346862" cy="2459737"/>
            <a:chOff x="4943475" y="4003240"/>
            <a:chExt cx="2775805" cy="133730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123709-A253-4F57-9920-47E918207F61}"/>
                </a:ext>
              </a:extLst>
            </p:cNvPr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656ACE-1501-4C7B-9707-94EA1624E0A1}"/>
                  </a:ext>
                </a:extLst>
              </p:cNvPr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6A46C9F-793F-4F3B-87B5-0C3B9DC81CAB}"/>
                  </a:ext>
                </a:extLst>
              </p:cNvPr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kern="0" dirty="0">
                    <a:latin typeface="+mj-ea"/>
                    <a:ea typeface="+mj-ea"/>
                  </a:rPr>
                  <a:t>天天爱消除成果展示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7736F17-2D5A-4619-9D3E-12004B567632}"/>
                </a:ext>
              </a:extLst>
            </p:cNvPr>
            <p:cNvGrpSpPr/>
            <p:nvPr/>
          </p:nvGrpSpPr>
          <p:grpSpPr>
            <a:xfrm>
              <a:off x="4943475" y="4722855"/>
              <a:ext cx="2396850" cy="617686"/>
              <a:chOff x="4571659" y="4667709"/>
              <a:chExt cx="2396850" cy="6176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54DD1CD-A952-453A-A958-E78067FF8004}"/>
                  </a:ext>
                </a:extLst>
              </p:cNvPr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1995F7-DE74-4A57-93A9-9B7F14E51F4A}"/>
                  </a:ext>
                </a:extLst>
              </p:cNvPr>
              <p:cNvSpPr/>
              <p:nvPr/>
            </p:nvSpPr>
            <p:spPr>
              <a:xfrm>
                <a:off x="5192590" y="4675795"/>
                <a:ext cx="1775919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代码细节展示</a:t>
                </a: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54877C-A851-44A3-987B-6C091F48307F}"/>
              </a:ext>
            </a:extLst>
          </p:cNvPr>
          <p:cNvCxnSpPr>
            <a:cxnSpLocks/>
          </p:cNvCxnSpPr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C687D25-A7EB-46E7-BEC9-2D2AA9D66DBC}"/>
              </a:ext>
            </a:extLst>
          </p:cNvPr>
          <p:cNvCxnSpPr>
            <a:cxnSpLocks/>
          </p:cNvCxnSpPr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3024280" y="4051051"/>
            <a:ext cx="671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kern="0" dirty="0">
                <a:latin typeface="+mj-ea"/>
              </a:rPr>
              <a:t>天天爱消除成果展示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5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CA9CB4-0D47-855D-F58F-18EDA920C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C7F15-2FEF-0AB2-A729-1485920E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4" y="1141080"/>
            <a:ext cx="5303157" cy="5376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EA599B-7B74-AEEF-A7CE-3632777DD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1080"/>
            <a:ext cx="5223034" cy="53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3087B8-0D02-9045-B8D4-DB581AF3C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实现思路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994B75-177B-014E-B441-E00901BD77E6}"/>
              </a:ext>
            </a:extLst>
          </p:cNvPr>
          <p:cNvSpPr txBox="1"/>
          <p:nvPr/>
        </p:nvSpPr>
        <p:spPr>
          <a:xfrm>
            <a:off x="370115" y="1524000"/>
            <a:ext cx="111905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绘制窗口、按钮、边框等。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实现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Card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类，用来代表每一个小图形。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创建下标集合，因图片下标是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0-5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，所以用随机函数随机出下标，用来代表不同的图形，并依次添加打集合</a:t>
            </a:r>
            <a:r>
              <a:rPr lang="en-US" altLang="zh-CN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indexs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中。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对此集合进行随机排序处理。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5.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创建二维数组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9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行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8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列，根据集合的下标和二维数组对应的下标实例化各个卡片，并对应放在二维数组中。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6.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设定卡片交换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当前卡片的上下左右才能交换。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7.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判断横向、纵向是否超过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个相同的，是则消除。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8.</a:t>
            </a:r>
            <a:r>
              <a:rPr lang="zh-CN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消除后对应的卡片下落。</a:t>
            </a:r>
          </a:p>
          <a:p>
            <a:endParaRPr kumimoji="1" lang="zh-CN" alt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63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3907132" y="3921756"/>
            <a:ext cx="4578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kern="0" dirty="0">
                <a:latin typeface="+mj-ea"/>
              </a:rPr>
              <a:t>代码细节展示</a:t>
            </a:r>
          </a:p>
          <a:p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7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399" y="340254"/>
            <a:ext cx="3855651" cy="530225"/>
          </a:xfrm>
        </p:spPr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类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BB8327-2E18-F54D-80D4-7AE4E29AEAEB}"/>
              </a:ext>
            </a:extLst>
          </p:cNvPr>
          <p:cNvSpPr txBox="1"/>
          <p:nvPr/>
        </p:nvSpPr>
        <p:spPr>
          <a:xfrm>
            <a:off x="1083902" y="1811685"/>
            <a:ext cx="1009105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package</a:t>
            </a:r>
            <a:r>
              <a:rPr lang="en" altLang="zh-CN" dirty="0"/>
              <a:t> </a:t>
            </a:r>
            <a:r>
              <a:rPr lang="en" altLang="zh-CN" dirty="0" err="1"/>
              <a:t>com.mg</a:t>
            </a:r>
            <a:r>
              <a:rPr lang="en" altLang="zh-CN" dirty="0"/>
              <a:t>;</a:t>
            </a:r>
          </a:p>
          <a:p>
            <a:r>
              <a:rPr lang="en" altLang="zh-CN" dirty="0"/>
              <a:t> </a:t>
            </a:r>
          </a:p>
          <a:p>
            <a:br>
              <a:rPr lang="en" altLang="zh-CN" dirty="0"/>
            </a:br>
            <a:endParaRPr lang="en" altLang="zh-CN" dirty="0"/>
          </a:p>
          <a:p>
            <a:r>
              <a:rPr lang="en" altLang="zh-CN" b="1" dirty="0"/>
              <a:t>public</a:t>
            </a:r>
            <a:r>
              <a:rPr lang="en" altLang="zh-CN" dirty="0"/>
              <a:t> </a:t>
            </a:r>
            <a:r>
              <a:rPr lang="en" altLang="zh-CN" b="1" dirty="0"/>
              <a:t>class</a:t>
            </a:r>
            <a:r>
              <a:rPr lang="en" altLang="zh-CN" dirty="0"/>
              <a:t> Main {</a:t>
            </a:r>
          </a:p>
          <a:p>
            <a:r>
              <a:rPr lang="en" altLang="zh-CN" dirty="0"/>
              <a:t>    </a:t>
            </a:r>
            <a:r>
              <a:rPr lang="en" altLang="zh-CN" b="1" dirty="0"/>
              <a:t>public</a:t>
            </a:r>
            <a:r>
              <a:rPr lang="en" altLang="zh-CN" dirty="0"/>
              <a:t> </a:t>
            </a:r>
            <a:r>
              <a:rPr lang="en" altLang="zh-CN" b="1" dirty="0"/>
              <a:t>static</a:t>
            </a:r>
            <a:r>
              <a:rPr lang="en" altLang="zh-CN" dirty="0"/>
              <a:t> </a:t>
            </a:r>
            <a:r>
              <a:rPr lang="en" altLang="zh-CN" b="1" dirty="0"/>
              <a:t>void</a:t>
            </a:r>
            <a:r>
              <a:rPr lang="en" altLang="zh-CN" dirty="0"/>
              <a:t> main(String[] </a:t>
            </a:r>
            <a:r>
              <a:rPr lang="en" altLang="zh-CN" dirty="0" err="1"/>
              <a:t>args</a:t>
            </a:r>
            <a:r>
              <a:rPr lang="en" altLang="zh-CN" dirty="0"/>
              <a:t>) {</a:t>
            </a:r>
          </a:p>
          <a:p>
            <a:r>
              <a:rPr lang="en" altLang="zh-CN" dirty="0"/>
              <a:t>        </a:t>
            </a:r>
            <a:r>
              <a:rPr lang="en" altLang="zh-CN" b="1" dirty="0"/>
              <a:t>new</a:t>
            </a:r>
            <a:r>
              <a:rPr lang="en" altLang="zh-CN" dirty="0"/>
              <a:t> </a:t>
            </a:r>
            <a:r>
              <a:rPr lang="en" altLang="zh-CN" dirty="0" err="1"/>
              <a:t>GameFrame</a:t>
            </a:r>
            <a:r>
              <a:rPr lang="en" altLang="zh-CN" dirty="0"/>
              <a:t>().start();</a:t>
            </a:r>
          </a:p>
          <a:p>
            <a:r>
              <a:rPr lang="en" altLang="zh-CN" dirty="0"/>
              <a:t>    }</a:t>
            </a:r>
          </a:p>
          <a:p>
            <a:r>
              <a:rPr lang="en" altLang="zh-CN" dirty="0"/>
              <a:t>}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72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399" y="340254"/>
            <a:ext cx="3855651" cy="530225"/>
          </a:xfrm>
        </p:spPr>
        <p:txBody>
          <a:bodyPr/>
          <a:lstStyle/>
          <a:p>
            <a:r>
              <a:rPr lang="en-US" altLang="zh-CN" dirty="0" err="1"/>
              <a:t>GameFrame</a:t>
            </a:r>
            <a:r>
              <a:rPr lang="zh-CN" altLang="en-US" dirty="0"/>
              <a:t>类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BB8327-2E18-F54D-80D4-7AE4E29AEAEB}"/>
              </a:ext>
            </a:extLst>
          </p:cNvPr>
          <p:cNvSpPr txBox="1"/>
          <p:nvPr/>
        </p:nvSpPr>
        <p:spPr>
          <a:xfrm>
            <a:off x="486521" y="1256893"/>
            <a:ext cx="10091057" cy="418576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" altLang="zh-CN" b="1" dirty="0"/>
              <a:t>package</a:t>
            </a:r>
            <a:r>
              <a:rPr lang="en" altLang="zh-CN" dirty="0"/>
              <a:t> </a:t>
            </a:r>
            <a:r>
              <a:rPr lang="en" altLang="zh-CN" dirty="0" err="1"/>
              <a:t>com.mg</a:t>
            </a:r>
            <a:r>
              <a:rPr lang="en" altLang="zh-CN" dirty="0"/>
              <a:t>;</a:t>
            </a:r>
          </a:p>
          <a:p>
            <a:r>
              <a:rPr lang="en" altLang="zh-CN" dirty="0"/>
              <a:t> </a:t>
            </a:r>
          </a:p>
          <a:p>
            <a:r>
              <a:rPr lang="en" altLang="zh-CN" b="1" dirty="0"/>
              <a:t>import</a:t>
            </a:r>
            <a:r>
              <a:rPr lang="en" altLang="zh-CN" dirty="0"/>
              <a:t> </a:t>
            </a:r>
            <a:r>
              <a:rPr lang="en" altLang="zh-CN" dirty="0" err="1"/>
              <a:t>javax.swing</a:t>
            </a:r>
            <a:r>
              <a:rPr lang="en" altLang="zh-CN" dirty="0"/>
              <a:t>.*;</a:t>
            </a:r>
          </a:p>
          <a:p>
            <a:r>
              <a:rPr lang="en" altLang="zh-CN" dirty="0"/>
              <a:t> </a:t>
            </a:r>
          </a:p>
          <a:p>
            <a:br>
              <a:rPr lang="en" altLang="zh-CN" dirty="0"/>
            </a:br>
            <a:endParaRPr lang="en" altLang="zh-CN" dirty="0"/>
          </a:p>
          <a:p>
            <a:r>
              <a:rPr lang="en" altLang="zh-CN" b="1" dirty="0"/>
              <a:t>public</a:t>
            </a:r>
            <a:r>
              <a:rPr lang="en" altLang="zh-CN" dirty="0"/>
              <a:t> </a:t>
            </a:r>
            <a:r>
              <a:rPr lang="en" altLang="zh-CN" b="1" dirty="0"/>
              <a:t>class</a:t>
            </a:r>
            <a:r>
              <a:rPr lang="en" altLang="zh-CN" dirty="0"/>
              <a:t> </a:t>
            </a:r>
            <a:r>
              <a:rPr lang="en" altLang="zh-CN" dirty="0" err="1"/>
              <a:t>GameFrame</a:t>
            </a:r>
            <a:r>
              <a:rPr lang="en" altLang="zh-CN" dirty="0"/>
              <a:t> </a:t>
            </a:r>
            <a:r>
              <a:rPr lang="en" altLang="zh-CN" b="1" dirty="0"/>
              <a:t>extends</a:t>
            </a:r>
            <a:r>
              <a:rPr lang="en" altLang="zh-CN" dirty="0"/>
              <a:t> </a:t>
            </a:r>
            <a:r>
              <a:rPr lang="en" altLang="zh-CN" dirty="0" err="1"/>
              <a:t>JFrame</a:t>
            </a:r>
            <a:r>
              <a:rPr lang="en" altLang="zh-CN" dirty="0"/>
              <a:t> {</a:t>
            </a:r>
          </a:p>
          <a:p>
            <a:r>
              <a:rPr lang="en" altLang="zh-CN" dirty="0"/>
              <a:t>    </a:t>
            </a:r>
            <a:r>
              <a:rPr lang="en" altLang="zh-CN" b="1" dirty="0"/>
              <a:t>private</a:t>
            </a:r>
            <a:r>
              <a:rPr lang="en" altLang="zh-CN" dirty="0"/>
              <a:t> </a:t>
            </a:r>
            <a:r>
              <a:rPr lang="en" altLang="zh-CN" b="1" dirty="0"/>
              <a:t>static</a:t>
            </a:r>
            <a:r>
              <a:rPr lang="en" altLang="zh-CN" dirty="0"/>
              <a:t> </a:t>
            </a:r>
            <a:r>
              <a:rPr lang="en" altLang="zh-CN" b="1" dirty="0"/>
              <a:t>final</a:t>
            </a:r>
            <a:r>
              <a:rPr lang="en" altLang="zh-CN" dirty="0"/>
              <a:t> </a:t>
            </a:r>
            <a:r>
              <a:rPr lang="en" altLang="zh-CN" b="1" dirty="0"/>
              <a:t>long</a:t>
            </a:r>
            <a:r>
              <a:rPr lang="en" altLang="zh-CN" dirty="0"/>
              <a:t> </a:t>
            </a:r>
            <a:r>
              <a:rPr lang="en" altLang="zh-CN" b="1" i="1" dirty="0" err="1"/>
              <a:t>serialVersionUID</a:t>
            </a:r>
            <a:r>
              <a:rPr lang="en" altLang="zh-CN" dirty="0"/>
              <a:t> = 1L;</a:t>
            </a:r>
          </a:p>
          <a:p>
            <a:r>
              <a:rPr lang="en" altLang="zh-CN" dirty="0"/>
              <a:t>    </a:t>
            </a:r>
            <a:r>
              <a:rPr lang="en" altLang="zh-CN" dirty="0" err="1"/>
              <a:t>GamePanel</a:t>
            </a:r>
            <a:r>
              <a:rPr lang="en" altLang="zh-CN" dirty="0"/>
              <a:t> panel;</a:t>
            </a:r>
          </a:p>
          <a:p>
            <a:r>
              <a:rPr lang="en" altLang="zh-CN" dirty="0"/>
              <a:t> </a:t>
            </a:r>
          </a:p>
          <a:p>
            <a:r>
              <a:rPr lang="en" altLang="zh-CN" dirty="0"/>
              <a:t>    /**</a:t>
            </a:r>
          </a:p>
          <a:p>
            <a:r>
              <a:rPr lang="en" altLang="zh-CN" dirty="0"/>
              <a:t>     * </a:t>
            </a:r>
            <a:r>
              <a:rPr lang="en" altLang="zh-CN" dirty="0" err="1"/>
              <a:t>GameFrame</a:t>
            </a:r>
            <a:r>
              <a:rPr lang="zh-CN" altLang="en-US" dirty="0"/>
              <a:t>构造方法</a:t>
            </a:r>
          </a:p>
          <a:p>
            <a:r>
              <a:rPr lang="zh-CN" altLang="en-US" dirty="0"/>
              <a:t>     *</a:t>
            </a:r>
            <a:r>
              <a:rPr lang="en-US" altLang="zh-CN" dirty="0"/>
              <a:t>/</a:t>
            </a:r>
          </a:p>
          <a:p>
            <a:endParaRPr lang="zh-CN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59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399" y="340254"/>
            <a:ext cx="3855651" cy="530225"/>
          </a:xfrm>
        </p:spPr>
        <p:txBody>
          <a:bodyPr/>
          <a:lstStyle/>
          <a:p>
            <a:r>
              <a:rPr lang="en-US" altLang="zh-CN" dirty="0" err="1"/>
              <a:t>GameFrame</a:t>
            </a:r>
            <a:r>
              <a:rPr lang="zh-CN" altLang="en-US" dirty="0"/>
              <a:t>类</a:t>
            </a:r>
          </a:p>
          <a:p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8012C8-B329-CC44-9580-1AF371C9E313}"/>
              </a:ext>
            </a:extLst>
          </p:cNvPr>
          <p:cNvSpPr txBox="1"/>
          <p:nvPr/>
        </p:nvSpPr>
        <p:spPr>
          <a:xfrm>
            <a:off x="816427" y="1086249"/>
            <a:ext cx="988422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    </a:t>
            </a:r>
            <a:r>
              <a:rPr lang="en" altLang="zh-CN" sz="1600" dirty="0"/>
              <a:t>public </a:t>
            </a:r>
            <a:r>
              <a:rPr lang="en" altLang="zh-CN" sz="1600" dirty="0" err="1"/>
              <a:t>GameFrame</a:t>
            </a:r>
            <a:r>
              <a:rPr lang="en" altLang="zh-CN" sz="1600" dirty="0"/>
              <a:t>() {</a:t>
            </a:r>
          </a:p>
          <a:p>
            <a:r>
              <a:rPr lang="en" altLang="zh-CN" sz="1600" dirty="0"/>
              <a:t>        // </a:t>
            </a:r>
            <a:r>
              <a:rPr lang="zh-CN" altLang="en-US" sz="1600" dirty="0"/>
              <a:t>设置窗体标题</a:t>
            </a:r>
          </a:p>
          <a:p>
            <a:r>
              <a:rPr lang="zh-CN" altLang="en-US" sz="1600" dirty="0"/>
              <a:t>        </a:t>
            </a:r>
            <a:r>
              <a:rPr lang="en" altLang="zh-CN" sz="1600" dirty="0" err="1"/>
              <a:t>setTitle</a:t>
            </a:r>
            <a:r>
              <a:rPr lang="en" altLang="zh-CN" sz="1600" dirty="0"/>
              <a:t>("</a:t>
            </a:r>
            <a:r>
              <a:rPr lang="zh-CN" altLang="en-US" sz="1600" dirty="0"/>
              <a:t>开心消消乐</a:t>
            </a:r>
            <a:r>
              <a:rPr lang="en-US" altLang="zh-CN" sz="1600" dirty="0"/>
              <a:t>");</a:t>
            </a:r>
          </a:p>
          <a:p>
            <a:r>
              <a:rPr lang="zh-CN" altLang="en-US" sz="1600" dirty="0"/>
              <a:t>        </a:t>
            </a:r>
            <a:r>
              <a:rPr lang="en-US" altLang="zh-CN" sz="1600" dirty="0"/>
              <a:t>// </a:t>
            </a:r>
            <a:r>
              <a:rPr lang="zh-CN" altLang="en-US" sz="1600" dirty="0"/>
              <a:t>设置窗体位置和大小</a:t>
            </a:r>
          </a:p>
          <a:p>
            <a:r>
              <a:rPr lang="zh-CN" altLang="en-US" sz="1600" dirty="0"/>
              <a:t>        </a:t>
            </a:r>
            <a:r>
              <a:rPr lang="en" altLang="zh-CN" sz="1600" dirty="0" err="1"/>
              <a:t>setBounds</a:t>
            </a:r>
            <a:r>
              <a:rPr lang="en" altLang="zh-CN" sz="1600" dirty="0"/>
              <a:t>(100, 100, 515, 520);</a:t>
            </a:r>
          </a:p>
          <a:p>
            <a:r>
              <a:rPr lang="en" altLang="zh-CN" sz="1600" dirty="0"/>
              <a:t>        // </a:t>
            </a:r>
            <a:r>
              <a:rPr lang="zh-CN" altLang="en-US" sz="1600" dirty="0"/>
              <a:t>设置窗体不能改变大小</a:t>
            </a:r>
          </a:p>
          <a:p>
            <a:r>
              <a:rPr lang="zh-CN" altLang="en-US" sz="1600" dirty="0"/>
              <a:t>        </a:t>
            </a:r>
            <a:r>
              <a:rPr lang="en" altLang="zh-CN" sz="1600" dirty="0" err="1"/>
              <a:t>setResizable</a:t>
            </a:r>
            <a:r>
              <a:rPr lang="en" altLang="zh-CN" sz="1600" dirty="0"/>
              <a:t>(false);</a:t>
            </a:r>
          </a:p>
          <a:p>
            <a:r>
              <a:rPr lang="en" altLang="zh-CN" sz="1600" dirty="0"/>
              <a:t>        // </a:t>
            </a:r>
            <a:r>
              <a:rPr lang="zh-CN" altLang="en-US" sz="1600" dirty="0"/>
              <a:t>设置窗体居中显示</a:t>
            </a:r>
          </a:p>
          <a:p>
            <a:r>
              <a:rPr lang="zh-CN" altLang="en-US" sz="1600" dirty="0"/>
              <a:t>        </a:t>
            </a:r>
            <a:r>
              <a:rPr lang="en" altLang="zh-CN" sz="1600" dirty="0" err="1"/>
              <a:t>setLocationRelativeTo</a:t>
            </a:r>
            <a:r>
              <a:rPr lang="en" altLang="zh-CN" sz="1600" dirty="0"/>
              <a:t>(null);</a:t>
            </a:r>
          </a:p>
          <a:p>
            <a:r>
              <a:rPr lang="en" altLang="zh-CN" sz="1600" dirty="0"/>
              <a:t>        // </a:t>
            </a:r>
            <a:r>
              <a:rPr lang="zh-CN" altLang="en-US" sz="1600" dirty="0"/>
              <a:t>设置窗体关闭即退出</a:t>
            </a:r>
          </a:p>
          <a:p>
            <a:r>
              <a:rPr lang="zh-CN" altLang="en-US" sz="1600" dirty="0"/>
              <a:t>        </a:t>
            </a:r>
            <a:r>
              <a:rPr lang="en" altLang="zh-CN" sz="1600" dirty="0" err="1"/>
              <a:t>setDefaultCloseOperation</a:t>
            </a:r>
            <a:r>
              <a:rPr lang="en" altLang="zh-CN" sz="1600" dirty="0"/>
              <a:t>(</a:t>
            </a:r>
            <a:r>
              <a:rPr lang="en" altLang="zh-CN" sz="1600" dirty="0" err="1"/>
              <a:t>JFrame.EXIT_ON_CLOSE</a:t>
            </a:r>
            <a:r>
              <a:rPr lang="en" altLang="zh-CN" sz="1600" dirty="0"/>
              <a:t>);</a:t>
            </a:r>
          </a:p>
          <a:p>
            <a:r>
              <a:rPr lang="en" altLang="zh-CN" sz="1600" dirty="0"/>
              <a:t>        panel = new </a:t>
            </a:r>
            <a:r>
              <a:rPr lang="en" altLang="zh-CN" sz="1600" dirty="0" err="1"/>
              <a:t>GamePanel</a:t>
            </a:r>
            <a:r>
              <a:rPr lang="en" altLang="zh-CN" sz="1600" dirty="0"/>
              <a:t>();</a:t>
            </a:r>
          </a:p>
          <a:p>
            <a:r>
              <a:rPr lang="en" altLang="zh-CN" sz="1600" dirty="0"/>
              <a:t>        add(panel);</a:t>
            </a:r>
          </a:p>
          <a:p>
            <a:r>
              <a:rPr lang="en" altLang="zh-CN" sz="1600" dirty="0"/>
              <a:t>        // </a:t>
            </a:r>
            <a:r>
              <a:rPr lang="zh-CN" altLang="en-US" sz="1600" dirty="0"/>
              <a:t>最后显示窗体</a:t>
            </a:r>
          </a:p>
          <a:p>
            <a:r>
              <a:rPr lang="zh-CN" altLang="en-US" sz="1600" dirty="0"/>
              <a:t>        </a:t>
            </a:r>
            <a:r>
              <a:rPr lang="en" altLang="zh-CN" sz="1600" dirty="0" err="1"/>
              <a:t>setVisible</a:t>
            </a:r>
            <a:r>
              <a:rPr lang="en" altLang="zh-CN" sz="1600" dirty="0"/>
              <a:t>(true);</a:t>
            </a:r>
          </a:p>
          <a:p>
            <a:r>
              <a:rPr lang="en" altLang="zh-CN" sz="1600" dirty="0"/>
              <a:t>    }</a:t>
            </a:r>
          </a:p>
          <a:p>
            <a:r>
              <a:rPr lang="en" altLang="zh-CN" sz="1600" dirty="0"/>
              <a:t>    /**</a:t>
            </a:r>
          </a:p>
          <a:p>
            <a:r>
              <a:rPr lang="en" altLang="zh-CN" sz="1600" dirty="0"/>
              <a:t>     * </a:t>
            </a:r>
            <a:r>
              <a:rPr lang="zh-CN" altLang="en-US" sz="1600" dirty="0"/>
              <a:t>启动游戏</a:t>
            </a:r>
          </a:p>
          <a:p>
            <a:r>
              <a:rPr lang="zh-CN" altLang="en-US" sz="1600" dirty="0"/>
              <a:t>     *</a:t>
            </a:r>
            <a:r>
              <a:rPr lang="en-US" altLang="zh-CN" sz="1600" dirty="0"/>
              <a:t>/</a:t>
            </a:r>
          </a:p>
          <a:p>
            <a:r>
              <a:rPr lang="zh-CN" altLang="en-US" sz="1600" dirty="0"/>
              <a:t>    </a:t>
            </a:r>
            <a:r>
              <a:rPr lang="en" altLang="zh-CN" sz="1600" dirty="0"/>
              <a:t>public void start() {</a:t>
            </a:r>
          </a:p>
          <a:p>
            <a:r>
              <a:rPr lang="en" altLang="zh-CN" sz="1600" dirty="0"/>
              <a:t>        </a:t>
            </a:r>
            <a:r>
              <a:rPr lang="en" altLang="zh-CN" sz="1600" dirty="0" err="1"/>
              <a:t>panel.start</a:t>
            </a:r>
            <a:r>
              <a:rPr lang="en" altLang="zh-CN" sz="1600" dirty="0"/>
              <a:t>();</a:t>
            </a:r>
          </a:p>
          <a:p>
            <a:r>
              <a:rPr lang="en" altLang="zh-CN" sz="1600" dirty="0"/>
              <a:t>    }</a:t>
            </a:r>
          </a:p>
          <a:p>
            <a:r>
              <a:rPr lang="en" altLang="zh-C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8829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6071</TotalTime>
  <Words>1236</Words>
  <Application>Microsoft Macintosh PowerPoint</Application>
  <PresentationFormat>宽屏</PresentationFormat>
  <Paragraphs>194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KaiTi</vt:lpstr>
      <vt:lpstr>微软雅黑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1249022123@qq.com</cp:lastModifiedBy>
  <cp:revision>432</cp:revision>
  <dcterms:created xsi:type="dcterms:W3CDTF">2018-12-30T12:34:33Z</dcterms:created>
  <dcterms:modified xsi:type="dcterms:W3CDTF">2022-05-29T08:11:37Z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